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455"/>
    <a:srgbClr val="E7A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FF73A8-9F8F-4807-AC1C-5C13D00F2FBF}" v="1" dt="2022-02-04T14:50:42.813"/>
    <p1510:client id="{4EB2E778-C6E7-4F8B-8054-9DEF7EBF759C}" v="16" dt="2021-12-09T11:53:40.574"/>
    <p1510:client id="{7F6BE9ED-B16D-448E-AC97-E6441C3AE4E8}" v="7" dt="2021-12-09T09:31:03.497"/>
    <p1510:client id="{A25BA001-9B84-4A67-B06F-F50CE0FF1BB6}" v="2" dt="2021-12-07T13:30:13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15FF73A8-9F8F-4807-AC1C-5C13D00F2FBF}"/>
    <pc:docChg chg="modSld">
      <pc:chgData name="Galeasso Maria Cristina" userId="S::m.galeasso@aproformazione.it::5b3e8577-bdab-4e1d-b8e0-f265d93e4382" providerId="AD" clId="Web-{15FF73A8-9F8F-4807-AC1C-5C13D00F2FBF}" dt="2022-02-04T14:50:42.813" v="0" actId="1076"/>
      <pc:docMkLst>
        <pc:docMk/>
      </pc:docMkLst>
      <pc:sldChg chg="modSp">
        <pc:chgData name="Galeasso Maria Cristina" userId="S::m.galeasso@aproformazione.it::5b3e8577-bdab-4e1d-b8e0-f265d93e4382" providerId="AD" clId="Web-{15FF73A8-9F8F-4807-AC1C-5C13D00F2FBF}" dt="2022-02-04T14:50:42.813" v="0" actId="1076"/>
        <pc:sldMkLst>
          <pc:docMk/>
          <pc:sldMk cId="1024991351" sldId="256"/>
        </pc:sldMkLst>
        <pc:spChg chg="mod">
          <ac:chgData name="Galeasso Maria Cristina" userId="S::m.galeasso@aproformazione.it::5b3e8577-bdab-4e1d-b8e0-f265d93e4382" providerId="AD" clId="Web-{15FF73A8-9F8F-4807-AC1C-5C13D00F2FBF}" dt="2022-02-04T14:50:42.813" v="0" actId="1076"/>
          <ac:spMkLst>
            <pc:docMk/>
            <pc:sldMk cId="1024991351" sldId="256"/>
            <ac:spMk id="13" creationId="{3C54EC1D-67E9-469C-8751-3E1FF3F4D8B3}"/>
          </ac:spMkLst>
        </pc:spChg>
      </pc:sldChg>
    </pc:docChg>
  </pc:docChgLst>
  <pc:docChgLst>
    <pc:chgData name="Galeasso Maria Cristina" userId="S::m.galeasso@aproformazione.it::5b3e8577-bdab-4e1d-b8e0-f265d93e4382" providerId="AD" clId="Web-{A25BA001-9B84-4A67-B06F-F50CE0FF1BB6}"/>
    <pc:docChg chg="modSld">
      <pc:chgData name="Galeasso Maria Cristina" userId="S::m.galeasso@aproformazione.it::5b3e8577-bdab-4e1d-b8e0-f265d93e4382" providerId="AD" clId="Web-{A25BA001-9B84-4A67-B06F-F50CE0FF1BB6}" dt="2021-12-07T13:30:13.092" v="1" actId="20577"/>
      <pc:docMkLst>
        <pc:docMk/>
      </pc:docMkLst>
      <pc:sldChg chg="modSp">
        <pc:chgData name="Galeasso Maria Cristina" userId="S::m.galeasso@aproformazione.it::5b3e8577-bdab-4e1d-b8e0-f265d93e4382" providerId="AD" clId="Web-{A25BA001-9B84-4A67-B06F-F50CE0FF1BB6}" dt="2021-12-07T13:30:13.092" v="1" actId="20577"/>
        <pc:sldMkLst>
          <pc:docMk/>
          <pc:sldMk cId="1024991351" sldId="256"/>
        </pc:sldMkLst>
        <pc:spChg chg="mod">
          <ac:chgData name="Galeasso Maria Cristina" userId="S::m.galeasso@aproformazione.it::5b3e8577-bdab-4e1d-b8e0-f265d93e4382" providerId="AD" clId="Web-{A25BA001-9B84-4A67-B06F-F50CE0FF1BB6}" dt="2021-12-07T13:30:13.092" v="1" actId="20577"/>
          <ac:spMkLst>
            <pc:docMk/>
            <pc:sldMk cId="1024991351" sldId="256"/>
            <ac:spMk id="3" creationId="{5CE9AF96-7ED9-4C70-92F3-8C5E6834DD2A}"/>
          </ac:spMkLst>
        </pc:spChg>
      </pc:sldChg>
    </pc:docChg>
  </pc:docChgLst>
  <pc:docChgLst>
    <pc:chgData clId="Web-{7F6BE9ED-B16D-448E-AC97-E6441C3AE4E8}"/>
    <pc:docChg chg="modSld">
      <pc:chgData name="" userId="" providerId="" clId="Web-{7F6BE9ED-B16D-448E-AC97-E6441C3AE4E8}" dt="2021-12-09T09:30:16.137" v="0" actId="20577"/>
      <pc:docMkLst>
        <pc:docMk/>
      </pc:docMkLst>
      <pc:sldChg chg="modSp">
        <pc:chgData name="" userId="" providerId="" clId="Web-{7F6BE9ED-B16D-448E-AC97-E6441C3AE4E8}" dt="2021-12-09T09:30:16.137" v="0" actId="20577"/>
        <pc:sldMkLst>
          <pc:docMk/>
          <pc:sldMk cId="1024991351" sldId="256"/>
        </pc:sldMkLst>
        <pc:spChg chg="mod">
          <ac:chgData name="" userId="" providerId="" clId="Web-{7F6BE9ED-B16D-448E-AC97-E6441C3AE4E8}" dt="2021-12-09T09:30:16.137" v="0" actId="20577"/>
          <ac:spMkLst>
            <pc:docMk/>
            <pc:sldMk cId="1024991351" sldId="256"/>
            <ac:spMk id="3" creationId="{5CE9AF96-7ED9-4C70-92F3-8C5E6834DD2A}"/>
          </ac:spMkLst>
        </pc:spChg>
      </pc:sldChg>
    </pc:docChg>
  </pc:docChgLst>
  <pc:docChgLst>
    <pc:chgData name="markovicmihaela" userId="S::markovicmihaela_sms-bd.edu.me#ext#@aproformazione.onmicrosoft.com::e6f83770-8bd9-4d8d-aca4-1c03c2dedf6e" providerId="AD" clId="Web-{7F6BE9ED-B16D-448E-AC97-E6441C3AE4E8}"/>
    <pc:docChg chg="modSld">
      <pc:chgData name="markovicmihaela" userId="S::markovicmihaela_sms-bd.edu.me#ext#@aproformazione.onmicrosoft.com::e6f83770-8bd9-4d8d-aca4-1c03c2dedf6e" providerId="AD" clId="Web-{7F6BE9ED-B16D-448E-AC97-E6441C3AE4E8}" dt="2021-12-09T09:31:03.466" v="4"/>
      <pc:docMkLst>
        <pc:docMk/>
      </pc:docMkLst>
      <pc:sldChg chg="addSp modSp">
        <pc:chgData name="markovicmihaela" userId="S::markovicmihaela_sms-bd.edu.me#ext#@aproformazione.onmicrosoft.com::e6f83770-8bd9-4d8d-aca4-1c03c2dedf6e" providerId="AD" clId="Web-{7F6BE9ED-B16D-448E-AC97-E6441C3AE4E8}" dt="2021-12-09T09:31:03.466" v="4"/>
        <pc:sldMkLst>
          <pc:docMk/>
          <pc:sldMk cId="1024991351" sldId="256"/>
        </pc:sldMkLst>
        <pc:spChg chg="mod">
          <ac:chgData name="markovicmihaela" userId="S::markovicmihaela_sms-bd.edu.me#ext#@aproformazione.onmicrosoft.com::e6f83770-8bd9-4d8d-aca4-1c03c2dedf6e" providerId="AD" clId="Web-{7F6BE9ED-B16D-448E-AC97-E6441C3AE4E8}" dt="2021-12-09T09:30:44.668" v="1" actId="20577"/>
          <ac:spMkLst>
            <pc:docMk/>
            <pc:sldMk cId="1024991351" sldId="256"/>
            <ac:spMk id="3" creationId="{5CE9AF96-7ED9-4C70-92F3-8C5E6834DD2A}"/>
          </ac:spMkLst>
        </pc:spChg>
        <pc:spChg chg="add">
          <ac:chgData name="markovicmihaela" userId="S::markovicmihaela_sms-bd.edu.me#ext#@aproformazione.onmicrosoft.com::e6f83770-8bd9-4d8d-aca4-1c03c2dedf6e" providerId="AD" clId="Web-{7F6BE9ED-B16D-448E-AC97-E6441C3AE4E8}" dt="2021-12-09T09:30:56.356" v="3"/>
          <ac:spMkLst>
            <pc:docMk/>
            <pc:sldMk cId="1024991351" sldId="256"/>
            <ac:spMk id="9" creationId="{A8116948-FA06-4121-A775-30451D69C9BB}"/>
          </ac:spMkLst>
        </pc:spChg>
        <pc:spChg chg="add">
          <ac:chgData name="markovicmihaela" userId="S::markovicmihaela_sms-bd.edu.me#ext#@aproformazione.onmicrosoft.com::e6f83770-8bd9-4d8d-aca4-1c03c2dedf6e" providerId="AD" clId="Web-{7F6BE9ED-B16D-448E-AC97-E6441C3AE4E8}" dt="2021-12-09T09:31:03.466" v="4"/>
          <ac:spMkLst>
            <pc:docMk/>
            <pc:sldMk cId="1024991351" sldId="256"/>
            <ac:spMk id="11" creationId="{692E2C72-CC5E-43A1-8F6B-D629BCE7A4DB}"/>
          </ac:spMkLst>
        </pc:spChg>
        <pc:spChg chg="mod">
          <ac:chgData name="markovicmihaela" userId="S::markovicmihaela_sms-bd.edu.me#ext#@aproformazione.onmicrosoft.com::e6f83770-8bd9-4d8d-aca4-1c03c2dedf6e" providerId="AD" clId="Web-{7F6BE9ED-B16D-448E-AC97-E6441C3AE4E8}" dt="2021-12-09T09:30:56.325" v="2" actId="1076"/>
          <ac:spMkLst>
            <pc:docMk/>
            <pc:sldMk cId="1024991351" sldId="256"/>
            <ac:spMk id="13" creationId="{3C54EC1D-67E9-469C-8751-3E1FF3F4D8B3}"/>
          </ac:spMkLst>
        </pc:spChg>
      </pc:sldChg>
    </pc:docChg>
  </pc:docChgLst>
  <pc:docChgLst>
    <pc:chgData name="markovicmihaela" userId="S::markovicmihaela_sms-bd.edu.me#ext#@aproformazione.onmicrosoft.com::e6f83770-8bd9-4d8d-aca4-1c03c2dedf6e" providerId="AD" clId="Web-{4EB2E778-C6E7-4F8B-8054-9DEF7EBF759C}"/>
    <pc:docChg chg="modSld">
      <pc:chgData name="markovicmihaela" userId="S::markovicmihaela_sms-bd.edu.me#ext#@aproformazione.onmicrosoft.com::e6f83770-8bd9-4d8d-aca4-1c03c2dedf6e" providerId="AD" clId="Web-{4EB2E778-C6E7-4F8B-8054-9DEF7EBF759C}" dt="2021-12-09T11:53:40.574" v="14"/>
      <pc:docMkLst>
        <pc:docMk/>
      </pc:docMkLst>
      <pc:sldChg chg="addSp delSp modSp">
        <pc:chgData name="markovicmihaela" userId="S::markovicmihaela_sms-bd.edu.me#ext#@aproformazione.onmicrosoft.com::e6f83770-8bd9-4d8d-aca4-1c03c2dedf6e" providerId="AD" clId="Web-{4EB2E778-C6E7-4F8B-8054-9DEF7EBF759C}" dt="2021-12-09T11:53:40.574" v="14"/>
        <pc:sldMkLst>
          <pc:docMk/>
          <pc:sldMk cId="1024991351" sldId="256"/>
        </pc:sldMkLst>
        <pc:spChg chg="mod">
          <ac:chgData name="markovicmihaela" userId="S::markovicmihaela_sms-bd.edu.me#ext#@aproformazione.onmicrosoft.com::e6f83770-8bd9-4d8d-aca4-1c03c2dedf6e" providerId="AD" clId="Web-{4EB2E778-C6E7-4F8B-8054-9DEF7EBF759C}" dt="2021-12-09T11:51:11.336" v="10" actId="20577"/>
          <ac:spMkLst>
            <pc:docMk/>
            <pc:sldMk cId="1024991351" sldId="256"/>
            <ac:spMk id="3" creationId="{5CE9AF96-7ED9-4C70-92F3-8C5E6834DD2A}"/>
          </ac:spMkLst>
        </pc:spChg>
        <pc:spChg chg="add del">
          <ac:chgData name="markovicmihaela" userId="S::markovicmihaela_sms-bd.edu.me#ext#@aproformazione.onmicrosoft.com::e6f83770-8bd9-4d8d-aca4-1c03c2dedf6e" providerId="AD" clId="Web-{4EB2E778-C6E7-4F8B-8054-9DEF7EBF759C}" dt="2021-12-09T11:53:40.574" v="14"/>
          <ac:spMkLst>
            <pc:docMk/>
            <pc:sldMk cId="1024991351" sldId="256"/>
            <ac:spMk id="5" creationId="{BD6BEFC3-A8DA-471E-A5E5-586E41B70A56}"/>
          </ac:spMkLst>
        </pc:spChg>
        <pc:spChg chg="add del">
          <ac:chgData name="markovicmihaela" userId="S::markovicmihaela_sms-bd.edu.me#ext#@aproformazione.onmicrosoft.com::e6f83770-8bd9-4d8d-aca4-1c03c2dedf6e" providerId="AD" clId="Web-{4EB2E778-C6E7-4F8B-8054-9DEF7EBF759C}" dt="2021-12-09T11:53:39.824" v="13"/>
          <ac:spMkLst>
            <pc:docMk/>
            <pc:sldMk cId="1024991351" sldId="256"/>
            <ac:spMk id="6" creationId="{21501ADD-BDAF-49DA-89BA-ED828CF8E814}"/>
          </ac:spMkLst>
        </pc:spChg>
        <pc:spChg chg="del">
          <ac:chgData name="markovicmihaela" userId="S::markovicmihaela_sms-bd.edu.me#ext#@aproformazione.onmicrosoft.com::e6f83770-8bd9-4d8d-aca4-1c03c2dedf6e" providerId="AD" clId="Web-{4EB2E778-C6E7-4F8B-8054-9DEF7EBF759C}" dt="2021-12-09T11:50:53.117" v="1"/>
          <ac:spMkLst>
            <pc:docMk/>
            <pc:sldMk cId="1024991351" sldId="256"/>
            <ac:spMk id="9" creationId="{A8116948-FA06-4121-A775-30451D69C9BB}"/>
          </ac:spMkLst>
        </pc:spChg>
        <pc:spChg chg="del">
          <ac:chgData name="markovicmihaela" userId="S::markovicmihaela_sms-bd.edu.me#ext#@aproformazione.onmicrosoft.com::e6f83770-8bd9-4d8d-aca4-1c03c2dedf6e" providerId="AD" clId="Web-{4EB2E778-C6E7-4F8B-8054-9DEF7EBF759C}" dt="2021-12-09T11:50:50.289" v="0"/>
          <ac:spMkLst>
            <pc:docMk/>
            <pc:sldMk cId="1024991351" sldId="256"/>
            <ac:spMk id="11" creationId="{692E2C72-CC5E-43A1-8F6B-D629BCE7A4DB}"/>
          </ac:spMkLst>
        </pc:spChg>
        <pc:spChg chg="mod">
          <ac:chgData name="markovicmihaela" userId="S::markovicmihaela_sms-bd.edu.me#ext#@aproformazione.onmicrosoft.com::e6f83770-8bd9-4d8d-aca4-1c03c2dedf6e" providerId="AD" clId="Web-{4EB2E778-C6E7-4F8B-8054-9DEF7EBF759C}" dt="2021-12-09T11:50:55.930" v="2" actId="1076"/>
          <ac:spMkLst>
            <pc:docMk/>
            <pc:sldMk cId="1024991351" sldId="256"/>
            <ac:spMk id="13" creationId="{3C54EC1D-67E9-469C-8751-3E1FF3F4D8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0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9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06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25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70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23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16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60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32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44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78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BD444-CFDE-4BD6-8270-254FFDBF2C1A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4F004-8265-42B9-8001-6AD5F4EDCD32}" type="slidenum">
              <a:rPr lang="fi-FI" smtClean="0"/>
              <a:t>‹N›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19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A158BDBD-C476-4AD8-AC0A-EB7F4FFDA8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9863"/>
          <a:stretch/>
        </p:blipFill>
        <p:spPr>
          <a:xfrm>
            <a:off x="1" y="1577"/>
            <a:ext cx="6858000" cy="696505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1E59EC0-49E8-4193-B8B7-1549F3876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867" y="3484106"/>
            <a:ext cx="5385409" cy="1119614"/>
          </a:xfrm>
        </p:spPr>
        <p:txBody>
          <a:bodyPr>
            <a:noAutofit/>
          </a:bodyPr>
          <a:lstStyle/>
          <a:p>
            <a:r>
              <a:rPr lang="fi-FI" sz="7200" b="1" dirty="0">
                <a:solidFill>
                  <a:srgbClr val="E7A938"/>
                </a:solidFill>
                <a:latin typeface="+mn-lt"/>
              </a:rPr>
              <a:t>EXPLORE</a:t>
            </a:r>
            <a:r>
              <a:rPr lang="fi-FI" sz="7200" b="1" dirty="0">
                <a:solidFill>
                  <a:srgbClr val="223455"/>
                </a:solidFill>
                <a:latin typeface="+mn-lt"/>
              </a:rPr>
              <a:t> EUROPE!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E9AF96-7ED9-4C70-92F3-8C5E6834D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260" y="6719822"/>
            <a:ext cx="6157325" cy="23916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b="1" dirty="0">
                <a:solidFill>
                  <a:srgbClr val="223455"/>
                </a:solidFill>
                <a:cs typeface="Arial" panose="020B0604020202020204" pitchFamily="34" charset="0"/>
              </a:rPr>
              <a:t>WANT TO GAIN VOCATIONAL SKILLS FROM YOUR SCHOOL’S PARTNER COUNTRY IN EUROPE?</a:t>
            </a:r>
          </a:p>
          <a:p>
            <a:endParaRPr lang="fi-FI" b="1" dirty="0">
              <a:solidFill>
                <a:srgbClr val="223455"/>
              </a:solidFill>
              <a:cs typeface="Arial" panose="020B0604020202020204" pitchFamily="34" charset="0"/>
            </a:endParaRPr>
          </a:p>
          <a:p>
            <a:r>
              <a:rPr lang="fi-FI" b="1" dirty="0">
                <a:solidFill>
                  <a:srgbClr val="223455"/>
                </a:solidFill>
                <a:cs typeface="Arial"/>
              </a:rPr>
              <a:t>APPLY NOW FOR A 4 WEEK LONG MOBILITY IN </a:t>
            </a:r>
            <a:r>
              <a:rPr lang="fi-FI" b="1" dirty="0" smtClean="0">
                <a:solidFill>
                  <a:srgbClr val="223455"/>
                </a:solidFill>
                <a:cs typeface="Arial"/>
              </a:rPr>
              <a:t>.............!</a:t>
            </a:r>
            <a:endParaRPr lang="fi-FI" b="1" dirty="0">
              <a:solidFill>
                <a:srgbClr val="223455"/>
              </a:solidFill>
              <a:cs typeface="Arial"/>
            </a:endParaRPr>
          </a:p>
        </p:txBody>
      </p:sp>
      <p:sp>
        <p:nvSpPr>
          <p:cNvPr id="13" name="Vuokaaviosymboli: Yhdistäminen 12">
            <a:extLst>
              <a:ext uri="{FF2B5EF4-FFF2-40B4-BE49-F238E27FC236}">
                <a16:creationId xmlns:a16="http://schemas.microsoft.com/office/drawing/2014/main" id="{3C54EC1D-67E9-469C-8751-3E1FF3F4D8B3}"/>
              </a:ext>
            </a:extLst>
          </p:cNvPr>
          <p:cNvSpPr/>
          <p:nvPr/>
        </p:nvSpPr>
        <p:spPr>
          <a:xfrm>
            <a:off x="4246556" y="1647916"/>
            <a:ext cx="178391" cy="212536"/>
          </a:xfrm>
          <a:prstGeom prst="flowChartMerge">
            <a:avLst/>
          </a:prstGeom>
          <a:solidFill>
            <a:srgbClr val="E7A938"/>
          </a:solidFill>
          <a:ln w="38100">
            <a:solidFill>
              <a:srgbClr val="2234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Immagin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756" y="8302300"/>
            <a:ext cx="965025" cy="1027914"/>
          </a:xfrm>
          <a:prstGeom prst="rect">
            <a:avLst/>
          </a:prstGeom>
        </p:spPr>
      </p:pic>
      <p:pic>
        <p:nvPicPr>
          <p:cNvPr id="11" name="Immagine 10"/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35" y="8203474"/>
            <a:ext cx="1632856" cy="134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991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fb16be-a24e-4dfd-a53c-3d224f43e98d" xsi:nil="true"/>
    <lcf76f155ced4ddcb4097134ff3c332f xmlns="f91d637e-a6e7-4328-8868-53412d09642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E80B948A62D24DB1906FB594EA57AE" ma:contentTypeVersion="13" ma:contentTypeDescription="Creare un nuovo documento." ma:contentTypeScope="" ma:versionID="b52acefc91eddbcc0e324a6f21369dfe">
  <xsd:schema xmlns:xsd="http://www.w3.org/2001/XMLSchema" xmlns:xs="http://www.w3.org/2001/XMLSchema" xmlns:p="http://schemas.microsoft.com/office/2006/metadata/properties" xmlns:ns2="f91d637e-a6e7-4328-8868-53412d096429" xmlns:ns3="70fb16be-a24e-4dfd-a53c-3d224f43e98d" targetNamespace="http://schemas.microsoft.com/office/2006/metadata/properties" ma:root="true" ma:fieldsID="e2cbdc25fda74209c87e62e1cf2364e6" ns2:_="" ns3:_="">
    <xsd:import namespace="f91d637e-a6e7-4328-8868-53412d096429"/>
    <xsd:import namespace="70fb16be-a24e-4dfd-a53c-3d224f43e9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d637e-a6e7-4328-8868-53412d0964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b16be-a24e-4dfd-a53c-3d224f43e9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eb9933-9df3-42d2-acab-458e306da5dd}" ma:internalName="TaxCatchAll" ma:showField="CatchAllData" ma:web="70fb16be-a24e-4dfd-a53c-3d224f43e9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A7621B-3AF8-4B46-A160-0B0BB6C5F145}">
  <ds:schemaRefs>
    <ds:schemaRef ds:uri="http://schemas.microsoft.com/office/2006/metadata/properties"/>
    <ds:schemaRef ds:uri="http://schemas.microsoft.com/office/infopath/2007/PartnerControls"/>
    <ds:schemaRef ds:uri="acb5a281-fbce-4e2b-9416-22516dca1fba"/>
    <ds:schemaRef ds:uri="a24700d2-46ef-487d-9280-af7b478b34df"/>
  </ds:schemaRefs>
</ds:datastoreItem>
</file>

<file path=customXml/itemProps2.xml><?xml version="1.0" encoding="utf-8"?>
<ds:datastoreItem xmlns:ds="http://schemas.openxmlformats.org/officeDocument/2006/customXml" ds:itemID="{DAC2C655-8400-44B3-87F1-4385E29DCEDA}"/>
</file>

<file path=customXml/itemProps3.xml><?xml version="1.0" encoding="utf-8"?>
<ds:datastoreItem xmlns:ds="http://schemas.openxmlformats.org/officeDocument/2006/customXml" ds:itemID="{1F435250-F54D-4D0E-8EDE-81775A2678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26</Words>
  <Application>Microsoft Office PowerPoint</Application>
  <PresentationFormat>A4 (21x29,7 cm)</PresentationFormat>
  <Paragraphs>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EXPLORE EUROPE!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EXPLORE EUROPE!</dc:title>
  <dc:creator>Riippi, Juha</dc:creator>
  <cp:lastModifiedBy>Riccardi Alessia</cp:lastModifiedBy>
  <cp:revision>18</cp:revision>
  <dcterms:created xsi:type="dcterms:W3CDTF">2021-11-09T14:26:31Z</dcterms:created>
  <dcterms:modified xsi:type="dcterms:W3CDTF">2023-03-07T08:40:20Z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0x0101005EE80B948A62D24DB1906FB594EA57AE</vt:lpwstr>
  </property>
  <property fmtid="{D5CDD505-2E9C-101B-9397-08002B2CF9AE}" pid="3" name="MediaServiceImageTags">
    <vt:lpwstr/>
  </property>
</Properties>
</file>